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598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480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2401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2525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9219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3111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079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274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909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916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305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160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439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028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90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658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37D43-5EF7-4A8B-8504-69B4B3E8C2F9}" type="datetimeFigureOut">
              <a:rPr lang="es-CO" smtClean="0"/>
              <a:t>19/09/2023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49115C1-FFB7-43DC-8414-6429AC0D89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287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31285-6565-468A-9854-08EF8CB8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6913" y="241917"/>
            <a:ext cx="3858934" cy="983201"/>
          </a:xfrm>
        </p:spPr>
        <p:txBody>
          <a:bodyPr>
            <a:normAutofit/>
          </a:bodyPr>
          <a:lstStyle/>
          <a:p>
            <a:r>
              <a:rPr lang="es-CO" dirty="0"/>
              <a:t>Punto #4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BE0385-1260-4DCF-AD4D-D3DF30E81699}"/>
              </a:ext>
            </a:extLst>
          </p:cNvPr>
          <p:cNvSpPr txBox="1">
            <a:spLocks/>
          </p:cNvSpPr>
          <p:nvPr/>
        </p:nvSpPr>
        <p:spPr>
          <a:xfrm>
            <a:off x="2106913" y="1225118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Animal típico seleccionado: Oso de anteojos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E36860-55B6-48CC-940B-4BE7531C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54" y="2036582"/>
            <a:ext cx="7280892" cy="457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9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5) Ejemplo casi bueno: Ratel</a:t>
            </a:r>
          </a:p>
        </p:txBody>
      </p:sp>
      <p:pic>
        <p:nvPicPr>
          <p:cNvPr id="10262" name="Picture 22">
            <a:extLst>
              <a:ext uri="{FF2B5EF4-FFF2-40B4-BE49-F238E27FC236}">
                <a16:creationId xmlns:a16="http://schemas.microsoft.com/office/drawing/2014/main" id="{8AE65B0B-FF01-4068-8623-AC09FB17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357312"/>
            <a:ext cx="90678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Ratel | Honey Badger, Africa &amp; Carnivore | Britannica">
            <a:extLst>
              <a:ext uri="{FF2B5EF4-FFF2-40B4-BE49-F238E27FC236}">
                <a16:creationId xmlns:a16="http://schemas.microsoft.com/office/drawing/2014/main" id="{FBA29C75-2AFF-4FD4-BDCB-B2D6093A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54" y="1428333"/>
            <a:ext cx="2578498" cy="19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9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5) Ejemplo casi bueno: Ratel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243168-6101-4383-99E9-619EB8033AD9}"/>
              </a:ext>
            </a:extLst>
          </p:cNvPr>
          <p:cNvSpPr txBox="1">
            <a:spLocks/>
          </p:cNvSpPr>
          <p:nvPr/>
        </p:nvSpPr>
        <p:spPr>
          <a:xfrm>
            <a:off x="3289556" y="5699936"/>
            <a:ext cx="5612887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enlace necesario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069EA21-F83F-41C9-9B83-EDC1EED30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72" y="1140641"/>
            <a:ext cx="8167456" cy="40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8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6) Ejemplo casi bueno: Ratel</a:t>
            </a: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CDDDD5D6-0DE4-4801-81F7-19DA474B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357312"/>
            <a:ext cx="90678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Ratel | Honey Badger, Africa &amp; Carnivore | Britannica">
            <a:extLst>
              <a:ext uri="{FF2B5EF4-FFF2-40B4-BE49-F238E27FC236}">
                <a16:creationId xmlns:a16="http://schemas.microsoft.com/office/drawing/2014/main" id="{7F1FD356-46F8-472C-9DED-9D344C0E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354" y="1428333"/>
            <a:ext cx="2578498" cy="19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3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6) Ejemplo casi bueno: Ratel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3243168-6101-4383-99E9-619EB8033AD9}"/>
              </a:ext>
            </a:extLst>
          </p:cNvPr>
          <p:cNvSpPr txBox="1">
            <a:spLocks/>
          </p:cNvSpPr>
          <p:nvPr/>
        </p:nvSpPr>
        <p:spPr>
          <a:xfrm>
            <a:off x="2883735" y="5825970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/>
              <a:t>Heurística de prohibición de enlace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BA70EE6F-D805-4766-B6CF-667DB39E6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49" y="1133522"/>
            <a:ext cx="7186501" cy="401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01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7) Ejemplo positivo: Oso Polar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0BC3F59-07A9-435F-9FE7-35840774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95" y="1507035"/>
            <a:ext cx="8971810" cy="3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2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7) Ejemplo positivo: Oso Polar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FDA47B3-33B5-4DB8-ABF2-3E72EFBB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08" y="982602"/>
            <a:ext cx="8123068" cy="453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BDEBE7D-C7C2-404E-801E-B0820ACDABB2}"/>
              </a:ext>
            </a:extLst>
          </p:cNvPr>
          <p:cNvSpPr txBox="1">
            <a:spLocks/>
          </p:cNvSpPr>
          <p:nvPr/>
        </p:nvSpPr>
        <p:spPr>
          <a:xfrm>
            <a:off x="2883735" y="5825970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/>
              <a:t>Heurística de ampliar conjunto</a:t>
            </a:r>
          </a:p>
        </p:txBody>
      </p:sp>
    </p:spTree>
    <p:extLst>
      <p:ext uri="{BB962C8B-B14F-4D97-AF65-F5344CB8AC3E}">
        <p14:creationId xmlns:p14="http://schemas.microsoft.com/office/powerpoint/2010/main" val="267139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8) Ejemplo positivo: Oso Polar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23E7F-B56C-4541-9868-8A0D855C1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95" y="1507035"/>
            <a:ext cx="8971810" cy="3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7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8) Ejemplo positivo: Oso Polar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FE88F60-E38C-4FAB-A477-EA4D78988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85" y="911581"/>
            <a:ext cx="7571829" cy="42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ECC1EA9-1747-47EC-9CA0-692715AE7C27}"/>
              </a:ext>
            </a:extLst>
          </p:cNvPr>
          <p:cNvSpPr txBox="1">
            <a:spLocks/>
          </p:cNvSpPr>
          <p:nvPr/>
        </p:nvSpPr>
        <p:spPr>
          <a:xfrm>
            <a:off x="3289556" y="5699936"/>
            <a:ext cx="5612887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ampliar conjunto</a:t>
            </a:r>
          </a:p>
        </p:txBody>
      </p:sp>
    </p:spTree>
    <p:extLst>
      <p:ext uri="{BB962C8B-B14F-4D97-AF65-F5344CB8AC3E}">
        <p14:creationId xmlns:p14="http://schemas.microsoft.com/office/powerpoint/2010/main" val="5974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9) Ejemplo casi bueno: Puma</a:t>
            </a:r>
          </a:p>
        </p:txBody>
      </p:sp>
      <p:pic>
        <p:nvPicPr>
          <p:cNvPr id="18440" name="Picture 8">
            <a:extLst>
              <a:ext uri="{FF2B5EF4-FFF2-40B4-BE49-F238E27FC236}">
                <a16:creationId xmlns:a16="http://schemas.microsoft.com/office/drawing/2014/main" id="{9C67A170-9898-438B-8972-B05DF20AE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004888"/>
            <a:ext cx="9839325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Puma | Large Cat Species, Habitat &amp; Diet | Britannica">
            <a:extLst>
              <a:ext uri="{FF2B5EF4-FFF2-40B4-BE49-F238E27FC236}">
                <a16:creationId xmlns:a16="http://schemas.microsoft.com/office/drawing/2014/main" id="{6612BE4C-5CF7-4E26-9A55-60D46DA5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45" y="1074196"/>
            <a:ext cx="3751865" cy="25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78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9) Ejemplo casi bueno: Puma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4D1D1D2B-0F04-4C5E-A7DB-748C941FE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68" y="947237"/>
            <a:ext cx="7978174" cy="453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1E2EE47-EB08-4561-9D80-8550A2400B69}"/>
              </a:ext>
            </a:extLst>
          </p:cNvPr>
          <p:cNvSpPr txBox="1">
            <a:spLocks/>
          </p:cNvSpPr>
          <p:nvPr/>
        </p:nvSpPr>
        <p:spPr>
          <a:xfrm>
            <a:off x="2883735" y="5825970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/>
              <a:t>Heurística de prohibición de enlace</a:t>
            </a:r>
          </a:p>
        </p:txBody>
      </p:sp>
    </p:spTree>
    <p:extLst>
      <p:ext uri="{BB962C8B-B14F-4D97-AF65-F5344CB8AC3E}">
        <p14:creationId xmlns:p14="http://schemas.microsoft.com/office/powerpoint/2010/main" val="375024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1) Ejemplo positivo: Oso pardo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A9C9E70-4729-4614-BCA9-B3459B0DB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34" y="1350421"/>
            <a:ext cx="7492430" cy="463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99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10) Ejemplo positivo: Oso perezoso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730AAEA-3A6F-4213-B22F-38E29A41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071563"/>
            <a:ext cx="94011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6777AA13-68BD-41B8-BA40-44E2EB5D2F47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10) Ejemplo positivo: Oso perezoso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866CE346-CDAF-4E82-9EDF-D486A1D7C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31" y="949911"/>
            <a:ext cx="7733337" cy="440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D221F62-893B-436A-A42C-896D574EC07A}"/>
              </a:ext>
            </a:extLst>
          </p:cNvPr>
          <p:cNvSpPr txBox="1">
            <a:spLocks/>
          </p:cNvSpPr>
          <p:nvPr/>
        </p:nvSpPr>
        <p:spPr>
          <a:xfrm>
            <a:off x="3096107" y="5932036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ampliar conjunto</a:t>
            </a:r>
          </a:p>
        </p:txBody>
      </p:sp>
    </p:spTree>
    <p:extLst>
      <p:ext uri="{BB962C8B-B14F-4D97-AF65-F5344CB8AC3E}">
        <p14:creationId xmlns:p14="http://schemas.microsoft.com/office/powerpoint/2010/main" val="327954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1) Ejemplo positivo: Oso pardo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E6804C-ED2A-4D26-B625-F6C0B84F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285" y="884607"/>
            <a:ext cx="7553429" cy="42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615831D-A5E6-46D8-AE50-F74624BA5C22}"/>
              </a:ext>
            </a:extLst>
          </p:cNvPr>
          <p:cNvSpPr txBox="1">
            <a:spLocks/>
          </p:cNvSpPr>
          <p:nvPr/>
        </p:nvSpPr>
        <p:spPr>
          <a:xfrm>
            <a:off x="2319285" y="5381620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6FC6C1-9CF9-41A5-99B4-10B93518C0A3}"/>
              </a:ext>
            </a:extLst>
          </p:cNvPr>
          <p:cNvSpPr txBox="1">
            <a:spLocks/>
          </p:cNvSpPr>
          <p:nvPr/>
        </p:nvSpPr>
        <p:spPr>
          <a:xfrm>
            <a:off x="3096107" y="5520631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eliminación de enlace </a:t>
            </a:r>
          </a:p>
        </p:txBody>
      </p:sp>
    </p:spTree>
    <p:extLst>
      <p:ext uri="{BB962C8B-B14F-4D97-AF65-F5344CB8AC3E}">
        <p14:creationId xmlns:p14="http://schemas.microsoft.com/office/powerpoint/2010/main" val="424323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7" y="57231"/>
            <a:ext cx="10796781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2) Ejemplo positivo: Oso Malayo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946DEE3-DDF4-465F-BEED-8F0675B5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391" y="1208461"/>
            <a:ext cx="8883218" cy="483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1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2) Ejemplo positivo: Oso Malayo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615831D-A5E6-46D8-AE50-F74624BA5C22}"/>
              </a:ext>
            </a:extLst>
          </p:cNvPr>
          <p:cNvSpPr txBox="1">
            <a:spLocks/>
          </p:cNvSpPr>
          <p:nvPr/>
        </p:nvSpPr>
        <p:spPr>
          <a:xfrm>
            <a:off x="2319285" y="5381620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6FC6C1-9CF9-41A5-99B4-10B93518C0A3}"/>
              </a:ext>
            </a:extLst>
          </p:cNvPr>
          <p:cNvSpPr txBox="1">
            <a:spLocks/>
          </p:cNvSpPr>
          <p:nvPr/>
        </p:nvSpPr>
        <p:spPr>
          <a:xfrm>
            <a:off x="3176006" y="5932036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ascenso en árbol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B2B066F-65F0-4AE7-8876-0081CF3C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72" y="1053583"/>
            <a:ext cx="8389398" cy="460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3) Ejemplo positivo: Oso Panda Gigante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615831D-A5E6-46D8-AE50-F74624BA5C22}"/>
              </a:ext>
            </a:extLst>
          </p:cNvPr>
          <p:cNvSpPr txBox="1">
            <a:spLocks/>
          </p:cNvSpPr>
          <p:nvPr/>
        </p:nvSpPr>
        <p:spPr>
          <a:xfrm>
            <a:off x="2319285" y="5381620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sz="28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F0746C1-0A8C-40AF-A233-5A5AE4AE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021" y="1406884"/>
            <a:ext cx="8877438" cy="45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47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3) Ejemplo positivo: Oso Panda Gigante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615831D-A5E6-46D8-AE50-F74624BA5C22}"/>
              </a:ext>
            </a:extLst>
          </p:cNvPr>
          <p:cNvSpPr txBox="1">
            <a:spLocks/>
          </p:cNvSpPr>
          <p:nvPr/>
        </p:nvSpPr>
        <p:spPr>
          <a:xfrm>
            <a:off x="2319285" y="5381620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CO" sz="28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6FC6C1-9CF9-41A5-99B4-10B93518C0A3}"/>
              </a:ext>
            </a:extLst>
          </p:cNvPr>
          <p:cNvSpPr txBox="1">
            <a:spLocks/>
          </p:cNvSpPr>
          <p:nvPr/>
        </p:nvSpPr>
        <p:spPr>
          <a:xfrm>
            <a:off x="3096107" y="5932036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ampliar conjunto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18B8759-40A2-4EF7-96B6-4C70EF27A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48" y="894501"/>
            <a:ext cx="8679324" cy="476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0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4) Ejemplo positivo: Oso Negro</a:t>
            </a:r>
          </a:p>
        </p:txBody>
      </p:sp>
      <p:pic>
        <p:nvPicPr>
          <p:cNvPr id="8204" name="Picture 12">
            <a:extLst>
              <a:ext uri="{FF2B5EF4-FFF2-40B4-BE49-F238E27FC236}">
                <a16:creationId xmlns:a16="http://schemas.microsoft.com/office/drawing/2014/main" id="{B1508D99-A419-4E0A-8279-0C2D5509D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18" y="1325455"/>
            <a:ext cx="8250964" cy="44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34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DC83B1-8222-4607-90CE-0A2011AA9F01}"/>
              </a:ext>
            </a:extLst>
          </p:cNvPr>
          <p:cNvSpPr txBox="1">
            <a:spLocks/>
          </p:cNvSpPr>
          <p:nvPr/>
        </p:nvSpPr>
        <p:spPr>
          <a:xfrm>
            <a:off x="255918" y="57231"/>
            <a:ext cx="7978174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4) Ejemplo positivo: Oso Negro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1A0E801-CDF3-4904-BFDC-2C409BAA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53" y="922599"/>
            <a:ext cx="8179293" cy="40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498BC7B-F31C-42C9-87ED-5DC2A51E34F9}"/>
              </a:ext>
            </a:extLst>
          </p:cNvPr>
          <p:cNvSpPr txBox="1">
            <a:spLocks/>
          </p:cNvSpPr>
          <p:nvPr/>
        </p:nvSpPr>
        <p:spPr>
          <a:xfrm>
            <a:off x="3096107" y="5520631"/>
            <a:ext cx="6424529" cy="55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dirty="0"/>
              <a:t>Heurística de eliminación de enlace </a:t>
            </a:r>
          </a:p>
        </p:txBody>
      </p:sp>
    </p:spTree>
    <p:extLst>
      <p:ext uri="{BB962C8B-B14F-4D97-AF65-F5344CB8AC3E}">
        <p14:creationId xmlns:p14="http://schemas.microsoft.com/office/powerpoint/2010/main" val="393066518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491</TotalTime>
  <Words>197</Words>
  <Application>Microsoft Office PowerPoint</Application>
  <PresentationFormat>Panorámica</PresentationFormat>
  <Paragraphs>32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Espiral</vt:lpstr>
      <vt:lpstr>Punto #4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Punto #4</dc:title>
  <dc:creator>RICOGARCIAMIGUELANGEL</dc:creator>
  <cp:lastModifiedBy>RICOGARCIAMIGUELANGEL</cp:lastModifiedBy>
  <cp:revision>1</cp:revision>
  <dcterms:created xsi:type="dcterms:W3CDTF">2023-09-19T22:15:48Z</dcterms:created>
  <dcterms:modified xsi:type="dcterms:W3CDTF">2023-09-20T06:27:47Z</dcterms:modified>
</cp:coreProperties>
</file>